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2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 autoAdjust="0"/>
  </p:normalViewPr>
  <p:slideViewPr>
    <p:cSldViewPr snapToGrid="0">
      <p:cViewPr>
        <p:scale>
          <a:sx n="63" d="100"/>
          <a:sy n="63" d="100"/>
        </p:scale>
        <p:origin x="-740" y="-1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953528" cy="6858000"/>
          </a:xfrm>
          <a:prstGeom prst="rect">
            <a:avLst/>
          </a:prstGeom>
          <a:solidFill>
            <a:srgbClr val="CA252D"/>
          </a:solidFill>
          <a:ln>
            <a:solidFill>
              <a:srgbClr val="CA2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11238472" y="0"/>
            <a:ext cx="953528" cy="6858000"/>
          </a:xfrm>
          <a:prstGeom prst="rect">
            <a:avLst/>
          </a:prstGeom>
          <a:solidFill>
            <a:srgbClr val="CA252D"/>
          </a:solidFill>
          <a:ln>
            <a:solidFill>
              <a:srgbClr val="CA2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817"/>
          <a:stretch/>
        </p:blipFill>
        <p:spPr>
          <a:xfrm>
            <a:off x="11288650" y="6005127"/>
            <a:ext cx="853171" cy="6284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721707" y="897924"/>
            <a:ext cx="2916195" cy="990368"/>
          </a:xfrm>
        </p:spPr>
        <p:txBody>
          <a:bodyPr anchor="b">
            <a:normAutofit/>
          </a:bodyPr>
          <a:lstStyle>
            <a:lvl1pPr algn="l">
              <a:defRPr lang="ca-ES" sz="6000" kern="1200" dirty="0">
                <a:solidFill>
                  <a:srgbClr val="CA25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n-ea"/>
                <a:cs typeface="+mn-cs"/>
              </a:defRPr>
            </a:lvl1pPr>
          </a:lstStyle>
          <a:p>
            <a:r>
              <a:rPr lang="ca-ES" noProof="0" dirty="0" smtClean="0"/>
              <a:t>Títol</a:t>
            </a:r>
            <a:endParaRPr lang="ca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721707" y="2267508"/>
            <a:ext cx="4011827" cy="722827"/>
          </a:xfrm>
        </p:spPr>
        <p:txBody>
          <a:bodyPr>
            <a:normAutofit/>
          </a:bodyPr>
          <a:lstStyle>
            <a:lvl1pPr marL="0" indent="0" algn="ctr">
              <a:buNone/>
              <a:defRPr lang="ca-ES" sz="4000" kern="1200" baseline="0" dirty="0">
                <a:solidFill>
                  <a:srgbClr val="CA252D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noProof="0" dirty="0" smtClean="0"/>
              <a:t>Subtítol (opcional)</a:t>
            </a:r>
            <a:endParaRPr lang="ca-ES" noProof="0" dirty="0"/>
          </a:p>
        </p:txBody>
      </p:sp>
    </p:spTree>
    <p:extLst>
      <p:ext uri="{BB962C8B-B14F-4D97-AF65-F5344CB8AC3E}">
        <p14:creationId xmlns="" xmlns:p14="http://schemas.microsoft.com/office/powerpoint/2010/main" val="73821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s-ES" dirty="0" smtClean="0"/>
              <a:t>Haga clic para modificar el estilo de título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s-ES" dirty="0" smtClean="0"/>
              <a:t>Editar el estilo de texto 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ca-ES" dirty="0"/>
          </a:p>
        </p:txBody>
      </p:sp>
      <p:sp>
        <p:nvSpPr>
          <p:cNvPr id="7" name="Rectángulo 6"/>
          <p:cNvSpPr/>
          <p:nvPr userDrawn="1"/>
        </p:nvSpPr>
        <p:spPr>
          <a:xfrm rot="16200000">
            <a:off x="5971309" y="-5971309"/>
            <a:ext cx="249382" cy="12192000"/>
          </a:xfrm>
          <a:prstGeom prst="rect">
            <a:avLst/>
          </a:prstGeom>
          <a:solidFill>
            <a:srgbClr val="CA252D"/>
          </a:solidFill>
          <a:ln>
            <a:solidFill>
              <a:srgbClr val="CA2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8" name="Rectángulo 7"/>
          <p:cNvSpPr/>
          <p:nvPr userDrawn="1"/>
        </p:nvSpPr>
        <p:spPr>
          <a:xfrm rot="16200000">
            <a:off x="5971309" y="637309"/>
            <a:ext cx="249382" cy="12192000"/>
          </a:xfrm>
          <a:prstGeom prst="rect">
            <a:avLst/>
          </a:prstGeom>
          <a:solidFill>
            <a:srgbClr val="CA252D"/>
          </a:solidFill>
          <a:ln>
            <a:solidFill>
              <a:srgbClr val="CA2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14" t="17295" r="70887" b="15119"/>
          <a:stretch/>
        </p:blipFill>
        <p:spPr>
          <a:xfrm>
            <a:off x="5979622" y="16625"/>
            <a:ext cx="204631" cy="216000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>
            <a:off x="5381104" y="6610488"/>
            <a:ext cx="14297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www.caritaslleida.net</a:t>
            </a:r>
            <a:endParaRPr lang="ca-ES" sz="11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2561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6C13C-BA7C-433C-8DC6-7FD0BA880BAB}" type="datetimeFigureOut">
              <a:rPr lang="ca-ES" smtClean="0"/>
              <a:pPr/>
              <a:t>14/1/2024</a:t>
            </a:fld>
            <a:endParaRPr lang="ca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D1550-9FBA-40EA-80AD-CDD83438AAA0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="" xmlns:p14="http://schemas.microsoft.com/office/powerpoint/2010/main" val="74010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953528" cy="6858000"/>
          </a:xfrm>
          <a:prstGeom prst="rect">
            <a:avLst/>
          </a:prstGeom>
          <a:solidFill>
            <a:srgbClr val="CA252D"/>
          </a:solidFill>
          <a:ln>
            <a:solidFill>
              <a:srgbClr val="CA2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6" name="Rectángulo 5"/>
          <p:cNvSpPr/>
          <p:nvPr/>
        </p:nvSpPr>
        <p:spPr>
          <a:xfrm>
            <a:off x="11238472" y="0"/>
            <a:ext cx="953528" cy="6858000"/>
          </a:xfrm>
          <a:prstGeom prst="rect">
            <a:avLst/>
          </a:prstGeom>
          <a:solidFill>
            <a:srgbClr val="CA252D"/>
          </a:solidFill>
          <a:ln>
            <a:solidFill>
              <a:srgbClr val="CA2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817"/>
          <a:stretch/>
        </p:blipFill>
        <p:spPr>
          <a:xfrm>
            <a:off x="11288650" y="6005127"/>
            <a:ext cx="853171" cy="62843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717111" y="1887611"/>
            <a:ext cx="8528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6000" dirty="0" smtClean="0">
                <a:solidFill>
                  <a:srgbClr val="CA25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Memòria Càritas Parroquial </a:t>
            </a:r>
          </a:p>
          <a:p>
            <a:pPr algn="ctr"/>
            <a:r>
              <a:rPr lang="ca-ES" sz="6000" dirty="0" smtClean="0">
                <a:solidFill>
                  <a:srgbClr val="CA25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UPA </a:t>
            </a:r>
            <a:r>
              <a:rPr lang="ca-ES" sz="6000" dirty="0" err="1" smtClean="0">
                <a:solidFill>
                  <a:srgbClr val="CA25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Pilar-Magdalena</a:t>
            </a:r>
            <a:r>
              <a:rPr lang="ca-ES" sz="6000" dirty="0" smtClean="0">
                <a:solidFill>
                  <a:srgbClr val="CA25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ca-ES" sz="6000" dirty="0" smtClean="0">
                <a:solidFill>
                  <a:srgbClr val="CA25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2023</a:t>
            </a:r>
            <a:endParaRPr lang="ca-ES" sz="6000" dirty="0">
              <a:solidFill>
                <a:srgbClr val="CA25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24353"/>
            <a:ext cx="929671" cy="50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959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latin typeface="Gill Sans MT" panose="020B0502020104020203" pitchFamily="34" charset="0"/>
              </a:rPr>
              <a:t>Despeses versus donatius</a:t>
            </a:r>
            <a:endParaRPr lang="ca-ES" dirty="0">
              <a:latin typeface="Gill Sans MT" panose="020B0502020104020203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02" y="550578"/>
            <a:ext cx="9445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189" y="1858946"/>
            <a:ext cx="5658629" cy="340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51042" y="1828923"/>
            <a:ext cx="5510029" cy="334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8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latin typeface="Gill Sans MT" panose="020B0502020104020203" pitchFamily="34" charset="0"/>
              </a:rPr>
              <a:t>Despeses</a:t>
            </a:r>
            <a:endParaRPr lang="ca-ES" dirty="0">
              <a:latin typeface="Gill Sans MT" panose="020B0502020104020203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02" y="550578"/>
            <a:ext cx="9445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041" y="1698171"/>
            <a:ext cx="5422519" cy="326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9205" y="1685071"/>
            <a:ext cx="5326778" cy="323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8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latin typeface="Gill Sans MT" panose="020B0502020104020203" pitchFamily="34" charset="0"/>
              </a:rPr>
              <a:t>Donatius</a:t>
            </a:r>
            <a:endParaRPr lang="ca-ES" dirty="0">
              <a:latin typeface="Gill Sans MT" panose="020B0502020104020203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02" y="550578"/>
            <a:ext cx="9445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0443" y="1261402"/>
            <a:ext cx="7791325" cy="461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8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latin typeface="Gill Sans MT" panose="020B0502020104020203" pitchFamily="34" charset="0"/>
              </a:rPr>
              <a:t>Hores de voluntariat</a:t>
            </a:r>
            <a:endParaRPr lang="ca-ES" dirty="0">
              <a:latin typeface="Gill Sans MT" panose="020B0502020104020203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02" y="550578"/>
            <a:ext cx="9445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910" y="1381800"/>
            <a:ext cx="7503976" cy="450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8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latin typeface="Gill Sans MT" panose="020B0502020104020203" pitchFamily="34" charset="0"/>
              </a:rPr>
              <a:t>ACCIONS</a:t>
            </a:r>
            <a:endParaRPr lang="ca-ES" dirty="0">
              <a:latin typeface="Gill Sans MT" panose="020B0502020104020203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02" y="550578"/>
            <a:ext cx="9445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Reforç escolar: Mitjana de 18 nens per </a:t>
            </a:r>
            <a:r>
              <a:rPr lang="ca-ES" dirty="0" smtClean="0"/>
              <a:t>curs (Curs 2023-2024 son 20)</a:t>
            </a:r>
            <a:endParaRPr lang="ca-ES" dirty="0" smtClean="0"/>
          </a:p>
          <a:p>
            <a:r>
              <a:rPr lang="ca-ES" dirty="0" smtClean="0"/>
              <a:t>Formació d’adults: </a:t>
            </a:r>
            <a:r>
              <a:rPr lang="ca-ES" dirty="0" smtClean="0"/>
              <a:t>5 </a:t>
            </a:r>
            <a:r>
              <a:rPr lang="ca-ES" dirty="0" smtClean="0"/>
              <a:t>alumnes</a:t>
            </a:r>
          </a:p>
          <a:p>
            <a:r>
              <a:rPr lang="ca-ES" dirty="0" smtClean="0"/>
              <a:t>Acollida: </a:t>
            </a:r>
            <a:r>
              <a:rPr lang="ca-ES" dirty="0" smtClean="0"/>
              <a:t>152 </a:t>
            </a:r>
            <a:r>
              <a:rPr lang="ca-ES" dirty="0" smtClean="0"/>
              <a:t>persones</a:t>
            </a:r>
          </a:p>
          <a:p>
            <a:pPr>
              <a:buNone/>
            </a:pPr>
            <a:r>
              <a:rPr lang="ca-ES" dirty="0" smtClean="0"/>
              <a:t>                  </a:t>
            </a:r>
            <a:r>
              <a:rPr lang="ca-ES" dirty="0" smtClean="0"/>
              <a:t>49 </a:t>
            </a:r>
            <a:r>
              <a:rPr lang="ca-ES" dirty="0" smtClean="0"/>
              <a:t>unitats familiars</a:t>
            </a:r>
          </a:p>
          <a:p>
            <a:pPr>
              <a:buNone/>
            </a:pPr>
            <a:r>
              <a:rPr lang="ca-ES" dirty="0" smtClean="0"/>
              <a:t>                   </a:t>
            </a:r>
            <a:r>
              <a:rPr lang="ca-ES" dirty="0" smtClean="0"/>
              <a:t>82 visites</a:t>
            </a:r>
            <a:endParaRPr lang="ca-ES" dirty="0" smtClean="0"/>
          </a:p>
          <a:p>
            <a:r>
              <a:rPr lang="ca-ES" dirty="0" smtClean="0"/>
              <a:t>Habitatge: Gestió del pis parroquial cedit al programa d’habitatge de la Càritas diocesana </a:t>
            </a:r>
            <a:endParaRPr lang="ca-ES" dirty="0"/>
          </a:p>
        </p:txBody>
      </p:sp>
    </p:spTree>
    <p:extLst>
      <p:ext uri="{BB962C8B-B14F-4D97-AF65-F5344CB8AC3E}">
        <p14:creationId xmlns="" xmlns:p14="http://schemas.microsoft.com/office/powerpoint/2010/main" val="218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latin typeface="Gill Sans MT" panose="020B0502020104020203" pitchFamily="34" charset="0"/>
              </a:rPr>
              <a:t>VOLUNTARIS</a:t>
            </a:r>
            <a:endParaRPr lang="ca-ES" dirty="0">
              <a:latin typeface="Gill Sans MT" panose="020B0502020104020203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02" y="550578"/>
            <a:ext cx="9445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Programa / activitat</a:t>
            </a:r>
            <a:r>
              <a:rPr lang="pt-BR" dirty="0" smtClean="0"/>
              <a:t> </a:t>
            </a:r>
            <a:r>
              <a:rPr lang="pt-BR" b="1" dirty="0" smtClean="0"/>
              <a:t>Núm. </a:t>
            </a:r>
            <a:r>
              <a:rPr lang="ca-ES" b="1" dirty="0" smtClean="0"/>
              <a:t>Voluntaris</a:t>
            </a:r>
          </a:p>
          <a:p>
            <a:r>
              <a:rPr lang="pt-BR" dirty="0" smtClean="0"/>
              <a:t> </a:t>
            </a:r>
            <a:r>
              <a:rPr lang="ca-ES" dirty="0" smtClean="0"/>
              <a:t>Acollida</a:t>
            </a:r>
            <a:r>
              <a:rPr lang="pt-BR" dirty="0" smtClean="0"/>
              <a:t> 1 </a:t>
            </a:r>
          </a:p>
          <a:p>
            <a:r>
              <a:rPr lang="ca-ES" dirty="0" smtClean="0"/>
              <a:t>Formació</a:t>
            </a:r>
            <a:r>
              <a:rPr lang="pt-BR" dirty="0" smtClean="0"/>
              <a:t> </a:t>
            </a:r>
            <a:r>
              <a:rPr lang="ca-ES" dirty="0" smtClean="0"/>
              <a:t>d'adults</a:t>
            </a:r>
            <a:r>
              <a:rPr lang="pt-BR" dirty="0" smtClean="0"/>
              <a:t> </a:t>
            </a:r>
            <a:r>
              <a:rPr lang="pt-BR" dirty="0" smtClean="0"/>
              <a:t>4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ca-ES" dirty="0" smtClean="0"/>
              <a:t>Reforç</a:t>
            </a:r>
            <a:r>
              <a:rPr lang="pt-BR" dirty="0" smtClean="0"/>
              <a:t> escolar 25 </a:t>
            </a:r>
          </a:p>
          <a:p>
            <a:r>
              <a:rPr lang="ca-ES" dirty="0" smtClean="0"/>
              <a:t>Habitatge</a:t>
            </a:r>
            <a:r>
              <a:rPr lang="pt-BR" dirty="0" smtClean="0"/>
              <a:t> 2 </a:t>
            </a:r>
            <a:endParaRPr lang="ca-ES" dirty="0"/>
          </a:p>
        </p:txBody>
      </p:sp>
    </p:spTree>
    <p:extLst>
      <p:ext uri="{BB962C8B-B14F-4D97-AF65-F5344CB8AC3E}">
        <p14:creationId xmlns="" xmlns:p14="http://schemas.microsoft.com/office/powerpoint/2010/main" val="218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2084" y="365125"/>
            <a:ext cx="8240232" cy="1325563"/>
          </a:xfrm>
        </p:spPr>
        <p:txBody>
          <a:bodyPr/>
          <a:lstStyle/>
          <a:p>
            <a:pPr algn="ctr"/>
            <a:r>
              <a:rPr lang="ca-ES" dirty="0" smtClean="0">
                <a:latin typeface="Gill Sans MT" panose="020B0502020104020203" pitchFamily="34" charset="0"/>
              </a:rPr>
              <a:t>I JO</a:t>
            </a:r>
            <a:r>
              <a:rPr lang="ca-ES" smtClean="0">
                <a:latin typeface="Gill Sans MT" panose="020B0502020104020203" pitchFamily="34" charset="0"/>
              </a:rPr>
              <a:t>, QU</a:t>
            </a:r>
            <a:r>
              <a:rPr lang="ca-ES" smtClean="0"/>
              <a:t>È</a:t>
            </a:r>
            <a:r>
              <a:rPr lang="ca-ES" smtClean="0">
                <a:latin typeface="Gill Sans MT" panose="020B0502020104020203" pitchFamily="34" charset="0"/>
              </a:rPr>
              <a:t> </a:t>
            </a:r>
            <a:r>
              <a:rPr lang="ca-ES" dirty="0" smtClean="0">
                <a:latin typeface="Gill Sans MT" panose="020B0502020104020203" pitchFamily="34" charset="0"/>
              </a:rPr>
              <a:t>PUC FER?</a:t>
            </a:r>
            <a:endParaRPr lang="ca-ES" dirty="0">
              <a:latin typeface="Gill Sans MT" panose="020B0502020104020203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02" y="550578"/>
            <a:ext cx="9445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a-ES" b="1" dirty="0" smtClean="0"/>
              <a:t>Donatius</a:t>
            </a:r>
          </a:p>
          <a:p>
            <a:pPr>
              <a:buNone/>
            </a:pPr>
            <a:r>
              <a:rPr lang="ca-ES" b="1" dirty="0" smtClean="0"/>
              <a:t>		</a:t>
            </a:r>
            <a:r>
              <a:rPr lang="ca-ES" dirty="0" smtClean="0"/>
              <a:t>Bústia de les esglésies</a:t>
            </a:r>
          </a:p>
          <a:p>
            <a:pPr>
              <a:buNone/>
            </a:pPr>
            <a:r>
              <a:rPr lang="ca-ES" dirty="0" smtClean="0"/>
              <a:t>		Número de compte de Càritas parroquial: </a:t>
            </a:r>
          </a:p>
          <a:p>
            <a:pPr algn="ctr">
              <a:buNone/>
            </a:pPr>
            <a:r>
              <a:rPr lang="ca-ES" dirty="0" smtClean="0"/>
              <a:t>ES 98 0081 0455 9200 0179 8889</a:t>
            </a:r>
          </a:p>
          <a:p>
            <a:pPr>
              <a:buNone/>
            </a:pPr>
            <a:r>
              <a:rPr lang="ca-ES" smtClean="0"/>
              <a:t>          </a:t>
            </a:r>
            <a:r>
              <a:rPr lang="ca-ES" dirty="0" smtClean="0"/>
              <a:t>		Participant a les activitats que es fan per recollir fons</a:t>
            </a:r>
          </a:p>
          <a:p>
            <a:endParaRPr lang="ca-ES" dirty="0" smtClean="0"/>
          </a:p>
          <a:p>
            <a:r>
              <a:rPr lang="ca-ES" b="1" dirty="0" smtClean="0"/>
              <a:t>Voluntari: </a:t>
            </a:r>
          </a:p>
          <a:p>
            <a:pPr>
              <a:buNone/>
            </a:pPr>
            <a:r>
              <a:rPr lang="ca-ES" dirty="0" smtClean="0"/>
              <a:t>Contacta amb nosaltres dimarts i dijous de 17 a 18 als locals de la Magdalena</a:t>
            </a:r>
          </a:p>
        </p:txBody>
      </p:sp>
    </p:spTree>
    <p:extLst>
      <p:ext uri="{BB962C8B-B14F-4D97-AF65-F5344CB8AC3E}">
        <p14:creationId xmlns="" xmlns:p14="http://schemas.microsoft.com/office/powerpoint/2010/main" val="218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502" y="550578"/>
            <a:ext cx="9445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2944166" y="1228971"/>
            <a:ext cx="5968721" cy="22276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ca-ES" sz="7200" b="1" cap="none" spc="200" dirty="0" smtClean="0">
                <a:ln w="29210"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Moltes gràcies</a:t>
            </a:r>
            <a:endParaRPr lang="ca-ES" sz="7200" b="1" cap="none" spc="200" dirty="0">
              <a:ln w="29210">
                <a:solidFill>
                  <a:schemeClr val="accent4">
                    <a:lumMod val="75000"/>
                  </a:schemeClr>
                </a:solidFill>
              </a:ln>
              <a:solidFill>
                <a:srgbClr val="FF000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89</Words>
  <Application>Microsoft Office PowerPoint</Application>
  <PresentationFormat>Personalizado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Despeses versus donatius</vt:lpstr>
      <vt:lpstr>Despeses</vt:lpstr>
      <vt:lpstr>Donatius</vt:lpstr>
      <vt:lpstr>Hores de voluntariat</vt:lpstr>
      <vt:lpstr>ACCIONS</vt:lpstr>
      <vt:lpstr>VOLUNTARIS</vt:lpstr>
      <vt:lpstr>I JO, QUÈ PUC FER?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jrosinach</dc:creator>
  <cp:lastModifiedBy>Mª Angels</cp:lastModifiedBy>
  <cp:revision>44</cp:revision>
  <dcterms:created xsi:type="dcterms:W3CDTF">2022-01-12T07:07:56Z</dcterms:created>
  <dcterms:modified xsi:type="dcterms:W3CDTF">2024-01-14T18:26:53Z</dcterms:modified>
</cp:coreProperties>
</file>